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82" r:id="rId3"/>
    <p:sldId id="289" r:id="rId4"/>
    <p:sldId id="284" r:id="rId5"/>
    <p:sldId id="257" r:id="rId6"/>
    <p:sldId id="281" r:id="rId7"/>
    <p:sldId id="288" r:id="rId8"/>
    <p:sldId id="258" r:id="rId9"/>
    <p:sldId id="297" r:id="rId10"/>
    <p:sldId id="306" r:id="rId11"/>
    <p:sldId id="287" r:id="rId12"/>
    <p:sldId id="304" r:id="rId13"/>
    <p:sldId id="303" r:id="rId14"/>
    <p:sldId id="259" r:id="rId15"/>
    <p:sldId id="267" r:id="rId16"/>
    <p:sldId id="266" r:id="rId17"/>
    <p:sldId id="268" r:id="rId18"/>
    <p:sldId id="269" r:id="rId19"/>
    <p:sldId id="279" r:id="rId20"/>
    <p:sldId id="301" r:id="rId21"/>
    <p:sldId id="302" r:id="rId22"/>
    <p:sldId id="260" r:id="rId23"/>
    <p:sldId id="286" r:id="rId24"/>
    <p:sldId id="264" r:id="rId25"/>
    <p:sldId id="290" r:id="rId26"/>
    <p:sldId id="263" r:id="rId27"/>
    <p:sldId id="285" r:id="rId28"/>
    <p:sldId id="270" r:id="rId29"/>
    <p:sldId id="309" r:id="rId30"/>
    <p:sldId id="295" r:id="rId31"/>
    <p:sldId id="298" r:id="rId32"/>
    <p:sldId id="265" r:id="rId33"/>
    <p:sldId id="262" r:id="rId34"/>
    <p:sldId id="275" r:id="rId35"/>
    <p:sldId id="291" r:id="rId36"/>
    <p:sldId id="299" r:id="rId37"/>
    <p:sldId id="292" r:id="rId38"/>
    <p:sldId id="271" r:id="rId39"/>
    <p:sldId id="293" r:id="rId40"/>
    <p:sldId id="294" r:id="rId41"/>
    <p:sldId id="278" r:id="rId42"/>
    <p:sldId id="277" r:id="rId43"/>
    <p:sldId id="310" r:id="rId44"/>
    <p:sldId id="307" r:id="rId45"/>
    <p:sldId id="308" r:id="rId46"/>
    <p:sldId id="273" r:id="rId47"/>
    <p:sldId id="274" r:id="rId48"/>
    <p:sldId id="283" r:id="rId49"/>
    <p:sldId id="276" r:id="rId50"/>
    <p:sldId id="272" r:id="rId51"/>
    <p:sldId id="261" r:id="rId52"/>
    <p:sldId id="300" r:id="rId53"/>
    <p:sldId id="29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BEAA-C97A-4BA5-9728-2CE446BBF27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A9E2-EBEB-4850-BE85-43C8567C5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A9E2-EBEB-4850-BE85-43C8567C52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20F0-6E1F-4987-8702-DC4615D363F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074F-A4B6-43F0-8260-35EDD1597C3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236A-EA3B-4D14-A92C-1DC177E4D45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61E2-241D-4CF8-A167-25E951AFB13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1A3B-4CEA-45A8-AC01-A9BFBBAC22C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6FCB-F95E-48AF-BE5B-7DCD44164D7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C654-F543-43CE-97ED-5CF2E5FD129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AFFD-7E52-4157-A6D8-D213473755C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FA19-ACB3-4FB3-BE56-0C969F28BFD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9513-B2F6-4BC8-997D-6FF63F7DE23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3635-8AB2-4C65-8038-5F6E41BB2C25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68A4-A0EC-48FA-983B-1746606E3F6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33DF-3841-4B4B-AC6B-90E8B253101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232-38E4-4F58-B55B-5D3A4EC8F6D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D0C5-4E3D-40DC-B7A8-A044CCD014E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35AE-7587-436B-A6CD-A40F1F01D95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9EA0-4BC1-43C7-A8BE-ABC83C98AB2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157" y="176843"/>
            <a:ext cx="8915399" cy="521898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/>
              <a:t>دیاگرام های فازی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785005"/>
            <a:ext cx="8915399" cy="51186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5" y="785005"/>
            <a:ext cx="9037457" cy="5118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5568" y="-654343"/>
            <a:ext cx="6035482" cy="85923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6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0"/>
            <a:ext cx="8911687" cy="508958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دیاگرام محلول جامد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8760" y="-1327047"/>
            <a:ext cx="6084466" cy="97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94" y="60386"/>
            <a:ext cx="8919713" cy="67170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8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4" y="106424"/>
            <a:ext cx="7858664" cy="6751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377" y="81108"/>
            <a:ext cx="8911687" cy="51411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دیاگرام محلول جامد(درصدجامد ومذاب)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3424" y="430848"/>
            <a:ext cx="5726070" cy="64870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5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408" y="147337"/>
            <a:ext cx="8911687" cy="640445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دیاگرام یوتکتیک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724619"/>
            <a:ext cx="9031857" cy="59964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0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903" y="0"/>
            <a:ext cx="8911687" cy="543464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سه </a:t>
            </a:r>
            <a:r>
              <a:rPr lang="fa-IR" sz="2400" dirty="0"/>
              <a:t>الیاژ </a:t>
            </a:r>
            <a:r>
              <a:rPr lang="fa-IR" sz="2400" dirty="0" smtClean="0"/>
              <a:t>با ترکیب متفاوت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9994" y="-456351"/>
            <a:ext cx="5983430" cy="82936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3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235923"/>
            <a:ext cx="8911687" cy="551860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دیاگرام </a:t>
            </a:r>
            <a:r>
              <a:rPr lang="fa-IR" sz="2400" dirty="0" smtClean="0"/>
              <a:t>یوتکتیک محلول جامد تک فاز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5" y="787782"/>
            <a:ext cx="9376912" cy="59667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6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649" y="147338"/>
            <a:ext cx="8911687" cy="542776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الیاژ یوتکتیک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6" y="787782"/>
            <a:ext cx="7927676" cy="593219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3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45834"/>
            <a:ext cx="8911687" cy="501148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ساختمان یوتکتیک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5" y="1009291"/>
            <a:ext cx="7703388" cy="49515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8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672" y="174592"/>
            <a:ext cx="8911687" cy="50689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مقایسه منحنی های سرد شدن یک فلز خالص ویک الیاژ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86" y="746026"/>
            <a:ext cx="9428673" cy="56747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516713"/>
            <a:ext cx="7974433" cy="62771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39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95007"/>
            <a:ext cx="7707015" cy="62772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8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782" y="147337"/>
            <a:ext cx="8911687" cy="482391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دیاگرام یوتکتیک الیاژ درصد فازها </a:t>
            </a:r>
            <a:r>
              <a:rPr lang="en-US" sz="2400" dirty="0" smtClean="0"/>
              <a:t>60A- 40B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487" y="-626344"/>
            <a:ext cx="5863186" cy="86914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529" y="0"/>
            <a:ext cx="8911687" cy="517585"/>
          </a:xfrm>
        </p:spPr>
        <p:txBody>
          <a:bodyPr/>
          <a:lstStyle/>
          <a:p>
            <a:pPr algn="ctr"/>
            <a:r>
              <a:rPr lang="fa-IR" sz="2400" dirty="0"/>
              <a:t>دیاگرام یوتکتیک الیاژ درصد </a:t>
            </a:r>
            <a:r>
              <a:rPr lang="fa-IR" sz="2400" dirty="0" smtClean="0"/>
              <a:t>فازها برای سه الیاژ 1و2و3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9088" y="-1055455"/>
            <a:ext cx="6001715" cy="93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034" y="147337"/>
            <a:ext cx="8911687" cy="508271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واکنشهای دیاگرامهای فازی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5010" y="-1161943"/>
            <a:ext cx="5768291" cy="96677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3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543243"/>
            <a:ext cx="9558068" cy="5368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1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155" y="0"/>
            <a:ext cx="8911687" cy="526211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دیاگرام پری تکتیک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1616" y="-224509"/>
            <a:ext cx="5917629" cy="76778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902" y="0"/>
            <a:ext cx="8911687" cy="526211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دیاگرام پری </a:t>
            </a:r>
            <a:r>
              <a:rPr lang="fa-IR" sz="2400" dirty="0" smtClean="0"/>
              <a:t>تکتیک نقره پلاتین فاز ها ودرصد فازها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4084" y="-1026544"/>
            <a:ext cx="5771072" cy="91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2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0"/>
            <a:ext cx="8911687" cy="586596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دیاگرام اهن کربن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6" y="586596"/>
            <a:ext cx="9489057" cy="61209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0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526211"/>
            <a:ext cx="8184561" cy="6254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0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1925"/>
            <a:ext cx="8911687" cy="625857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سرعت سرد شدن- زمان انجماد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4" y="787783"/>
            <a:ext cx="9188801" cy="58692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725" y="147338"/>
            <a:ext cx="8911687" cy="490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993481"/>
            <a:ext cx="7143750" cy="56964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00" y="147337"/>
            <a:ext cx="8911687" cy="3765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82" y="787781"/>
            <a:ext cx="10366130" cy="57177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47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155" y="63393"/>
            <a:ext cx="8911687" cy="488698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دیاگرام اهن-کربن واکنش یوتکتیک ویوتکتوئید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1800" y="715649"/>
            <a:ext cx="5912449" cy="61161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6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0"/>
            <a:ext cx="8911687" cy="4226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7924" y="669939"/>
            <a:ext cx="6204982" cy="57969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36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47337"/>
            <a:ext cx="8911687" cy="640445"/>
          </a:xfrm>
        </p:spPr>
        <p:txBody>
          <a:bodyPr/>
          <a:lstStyle/>
          <a:p>
            <a:pPr algn="ctr"/>
            <a:r>
              <a:rPr lang="fa-IR" dirty="0"/>
              <a:t> </a:t>
            </a:r>
            <a:r>
              <a:rPr lang="fa-IR" sz="2400" dirty="0" smtClean="0"/>
              <a:t>ریزساختار فولاد هیپو یوتکتیک وهایپر یوتکتیک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38" y="905774"/>
            <a:ext cx="8529699" cy="565448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75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47337"/>
            <a:ext cx="8911687" cy="6404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09" y="1000126"/>
            <a:ext cx="10121025" cy="54768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54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214535"/>
            <a:ext cx="8911687" cy="4807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29" y="904875"/>
            <a:ext cx="9979209" cy="5610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47337"/>
            <a:ext cx="8911687" cy="4432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85" y="942974"/>
            <a:ext cx="7662311" cy="5705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4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155" y="147337"/>
            <a:ext cx="8911687" cy="525523"/>
          </a:xfrm>
        </p:spPr>
        <p:txBody>
          <a:bodyPr/>
          <a:lstStyle/>
          <a:p>
            <a:pPr algn="ctr"/>
            <a:r>
              <a:rPr lang="en-US" sz="2400" dirty="0" smtClean="0"/>
              <a:t>TTT</a:t>
            </a:r>
            <a:r>
              <a:rPr lang="fa-IR" sz="2400" dirty="0"/>
              <a:t>دیاگرام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1" y="787782"/>
            <a:ext cx="9463177" cy="575104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15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147337"/>
            <a:ext cx="8911687" cy="6404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02451"/>
            <a:ext cx="7410450" cy="58126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781" y="63393"/>
            <a:ext cx="8911687" cy="523203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انجماد فلز </a:t>
            </a:r>
            <a:r>
              <a:rPr lang="fa-IR" sz="2400" dirty="0" smtClean="0"/>
              <a:t>خالص مس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81" y="787782"/>
            <a:ext cx="8520103" cy="58076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84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173642"/>
            <a:ext cx="8911687" cy="5732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69" y="1152907"/>
            <a:ext cx="8594535" cy="5608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70" y="0"/>
            <a:ext cx="8911687" cy="51758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TTT</a:t>
            </a:r>
            <a:r>
              <a:rPr lang="fa-IR" sz="2400" dirty="0"/>
              <a:t>دیاگرام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5" y="595223"/>
            <a:ext cx="6785534" cy="621801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5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71137"/>
            <a:ext cx="8911687" cy="71664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عملیات حرارتی انیل –نرماله -کروی کردن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787782"/>
            <a:ext cx="9467850" cy="58428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6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58" y="194701"/>
            <a:ext cx="8876580" cy="63748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7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77" y="624111"/>
            <a:ext cx="8710548" cy="5992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51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92" y="284672"/>
            <a:ext cx="9726580" cy="6048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68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530" y="187442"/>
            <a:ext cx="8911687" cy="600340"/>
          </a:xfrm>
        </p:spPr>
        <p:txBody>
          <a:bodyPr/>
          <a:lstStyle/>
          <a:p>
            <a:pPr algn="ctr"/>
            <a:r>
              <a:rPr lang="fa-IR" sz="2400" dirty="0" smtClean="0"/>
              <a:t>عملیات حرارتی استمپرینگ وکوانچ وتمپر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9" y="1077060"/>
            <a:ext cx="5895531" cy="5138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8" y="970344"/>
            <a:ext cx="5711324" cy="5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44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400" y="147338"/>
            <a:ext cx="8911687" cy="490838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عملیات حرارتی مارتمپرینگ  یا مار کوانچینگ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4186" y="735021"/>
            <a:ext cx="5961877" cy="59055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08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47338"/>
            <a:ext cx="8911687" cy="509888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انواع مختلف فرایند های کوانچ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787782"/>
            <a:ext cx="6562725" cy="5883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14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4300"/>
            <a:ext cx="8911687" cy="54292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منحنی های سرد کردن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8903" y="404408"/>
            <a:ext cx="5841045" cy="683895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2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902" y="106525"/>
            <a:ext cx="8911687" cy="790622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انجماد فلز خالص انتیموان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1410" y="-427767"/>
            <a:ext cx="5884631" cy="81376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1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39" y="2053087"/>
            <a:ext cx="7802888" cy="43735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5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دیاگرام یوتکتیک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8578" y="997923"/>
            <a:ext cx="5515109" cy="582507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45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7" y="339234"/>
            <a:ext cx="9002650" cy="62909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12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147337"/>
            <a:ext cx="8911687" cy="4622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71" y="866775"/>
            <a:ext cx="8808354" cy="5619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123778"/>
            <a:ext cx="8911687" cy="583588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منحنی سرد شدن- دیاگرام محلول جامد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7" y="767751"/>
            <a:ext cx="9673568" cy="60212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0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88" y="147337"/>
            <a:ext cx="8911687" cy="640445"/>
          </a:xfrm>
        </p:spPr>
        <p:txBody>
          <a:bodyPr>
            <a:normAutofit/>
          </a:bodyPr>
          <a:lstStyle/>
          <a:p>
            <a:pPr algn="ctr"/>
            <a:r>
              <a:rPr lang="fa-IR" sz="2400" dirty="0"/>
              <a:t>منحنی سرد </a:t>
            </a:r>
            <a:r>
              <a:rPr lang="fa-IR" sz="2400" dirty="0" smtClean="0"/>
              <a:t>شدن الیاژ مس -نیکل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7" y="787783"/>
            <a:ext cx="8511132" cy="5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661" y="97900"/>
            <a:ext cx="8911687" cy="50595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انجماد الیاژانتیموان بیسموت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4661" y="-33201"/>
            <a:ext cx="5943041" cy="73724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147337"/>
            <a:ext cx="8911687" cy="4622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14400"/>
            <a:ext cx="9298646" cy="5724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862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201</Words>
  <Application>Microsoft Office PowerPoint</Application>
  <PresentationFormat>Widescreen</PresentationFormat>
  <Paragraphs>85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Tahoma</vt:lpstr>
      <vt:lpstr>Wingdings 3</vt:lpstr>
      <vt:lpstr>Wisp</vt:lpstr>
      <vt:lpstr>دیاگرام های فازی</vt:lpstr>
      <vt:lpstr>مقایسه منحنی های سرد شدن یک فلز خالص ویک الیاژ</vt:lpstr>
      <vt:lpstr>سرعت سرد شدن- زمان انجماد</vt:lpstr>
      <vt:lpstr>انجماد فلز خالص مس</vt:lpstr>
      <vt:lpstr>انجماد فلز خالص انتیموان</vt:lpstr>
      <vt:lpstr>منحنی سرد شدن- دیاگرام محلول جامد</vt:lpstr>
      <vt:lpstr>منحنی سرد شدن الیاژ مس -نیکل</vt:lpstr>
      <vt:lpstr>انجماد الیاژانتیموان بیسموت</vt:lpstr>
      <vt:lpstr>PowerPoint Presentation</vt:lpstr>
      <vt:lpstr>PowerPoint Presentation</vt:lpstr>
      <vt:lpstr>دیاگرام محلول جامد</vt:lpstr>
      <vt:lpstr>PowerPoint Presentation</vt:lpstr>
      <vt:lpstr>PowerPoint Presentation</vt:lpstr>
      <vt:lpstr>دیاگرام محلول جامد(درصدجامد ومذاب)</vt:lpstr>
      <vt:lpstr>دیاگرام یوتکتیک</vt:lpstr>
      <vt:lpstr>سه الیاژ با ترکیب متفاوت</vt:lpstr>
      <vt:lpstr>دیاگرام یوتکتیک محلول جامد تک فاز</vt:lpstr>
      <vt:lpstr>الیاژ یوتکتیک</vt:lpstr>
      <vt:lpstr>ساختمان یوتکتیک</vt:lpstr>
      <vt:lpstr>PowerPoint Presentation</vt:lpstr>
      <vt:lpstr>PowerPoint Presentation</vt:lpstr>
      <vt:lpstr>دیاگرام یوتکتیک الیاژ درصد فازها 60A- 40B</vt:lpstr>
      <vt:lpstr>دیاگرام یوتکتیک الیاژ درصد فازها برای سه الیاژ 1و2و3</vt:lpstr>
      <vt:lpstr>واکنشهای دیاگرامهای فازی</vt:lpstr>
      <vt:lpstr>PowerPoint Presentation</vt:lpstr>
      <vt:lpstr>دیاگرام پری تکتیک</vt:lpstr>
      <vt:lpstr>دیاگرام پری تکتیک نقره پلاتین فاز ها ودرصد فازها</vt:lpstr>
      <vt:lpstr>دیاگرام اهن کربن</vt:lpstr>
      <vt:lpstr>PowerPoint Presentation</vt:lpstr>
      <vt:lpstr>PowerPoint Presentation</vt:lpstr>
      <vt:lpstr>PowerPoint Presentation</vt:lpstr>
      <vt:lpstr>دیاگرام اهن-کربن واکنش یوتکتیک ویوتکتوئید</vt:lpstr>
      <vt:lpstr>PowerPoint Presentation</vt:lpstr>
      <vt:lpstr> ریزساختار فولاد هیپو یوتکتیک وهایپر یوتکتیک</vt:lpstr>
      <vt:lpstr>PowerPoint Presentation</vt:lpstr>
      <vt:lpstr>PowerPoint Presentation</vt:lpstr>
      <vt:lpstr>PowerPoint Presentation</vt:lpstr>
      <vt:lpstr>TTTدیاگرام</vt:lpstr>
      <vt:lpstr>PowerPoint Presentation</vt:lpstr>
      <vt:lpstr>PowerPoint Presentation</vt:lpstr>
      <vt:lpstr>TTTدیاگرام</vt:lpstr>
      <vt:lpstr>عملیات حرارتی انیل –نرماله -کروی کردن</vt:lpstr>
      <vt:lpstr>PowerPoint Presentation</vt:lpstr>
      <vt:lpstr>PowerPoint Presentation</vt:lpstr>
      <vt:lpstr>PowerPoint Presentation</vt:lpstr>
      <vt:lpstr>عملیات حرارتی استمپرینگ وکوانچ وتمپر</vt:lpstr>
      <vt:lpstr>عملیات حرارتی مارتمپرینگ  یا مار کوانچینگ</vt:lpstr>
      <vt:lpstr>انواع مختلف فرایند های کوانچ</vt:lpstr>
      <vt:lpstr>منحنی های سرد کردن</vt:lpstr>
      <vt:lpstr>PowerPoint Presentation</vt:lpstr>
      <vt:lpstr>دیاگرام یوتکتیک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2020-03-31T11:53:47Z</dcterms:created>
  <dcterms:modified xsi:type="dcterms:W3CDTF">2020-05-12T10:12:58Z</dcterms:modified>
</cp:coreProperties>
</file>